
<file path=[Content_Types].xml><?xml version="1.0" encoding="utf-8"?>
<Types xmlns="http://schemas.openxmlformats.org/package/2006/content-types">
  <Default Extension="jfif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3"/>
  </p:notesMasterIdLst>
  <p:handoutMasterIdLst>
    <p:handoutMasterId r:id="rId14"/>
  </p:handoutMasterIdLst>
  <p:sldIdLst>
    <p:sldId id="280" r:id="rId8"/>
    <p:sldId id="268" r:id="rId9"/>
    <p:sldId id="275" r:id="rId10"/>
    <p:sldId id="278" r:id="rId11"/>
    <p:sldId id="279" r:id="rId12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5/23/2023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5/23/2023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02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256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576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981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7" Type="http://schemas.openxmlformats.org/officeDocument/2006/relationships/image" Target="../media/image8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fif"/><Relationship Id="rId5" Type="http://schemas.openxmlformats.org/officeDocument/2006/relationships/image" Target="../media/image6.jfif"/><Relationship Id="rId4" Type="http://schemas.openxmlformats.org/officeDocument/2006/relationships/image" Target="../media/image5.jf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fif"/><Relationship Id="rId7" Type="http://schemas.openxmlformats.org/officeDocument/2006/relationships/image" Target="../media/image13.jf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fif"/><Relationship Id="rId5" Type="http://schemas.openxmlformats.org/officeDocument/2006/relationships/image" Target="../media/image11.jfif"/><Relationship Id="rId4" Type="http://schemas.openxmlformats.org/officeDocument/2006/relationships/image" Target="../media/image10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7" Type="http://schemas.openxmlformats.org/officeDocument/2006/relationships/image" Target="../media/image8.jf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fif"/><Relationship Id="rId5" Type="http://schemas.openxmlformats.org/officeDocument/2006/relationships/image" Target="../media/image16.jfif"/><Relationship Id="rId4" Type="http://schemas.openxmlformats.org/officeDocument/2006/relationships/image" Target="../media/image15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fif"/><Relationship Id="rId7" Type="http://schemas.openxmlformats.org/officeDocument/2006/relationships/image" Target="../media/image22.jf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fif"/><Relationship Id="rId5" Type="http://schemas.openxmlformats.org/officeDocument/2006/relationships/image" Target="../media/image20.jfif"/><Relationship Id="rId4" Type="http://schemas.openxmlformats.org/officeDocument/2006/relationships/image" Target="../media/image19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AF4A54F-907A-AE01-D933-81F3148BC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186083"/>
              </p:ext>
            </p:extLst>
          </p:nvPr>
        </p:nvGraphicFramePr>
        <p:xfrm>
          <a:off x="419002" y="1073171"/>
          <a:ext cx="8196814" cy="1502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03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DESCRIPCION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MEDIDAS (l x</a:t>
                      </a:r>
                      <a:r>
                        <a:rPr lang="es-CO" sz="1200" baseline="0" dirty="0"/>
                        <a:t> a x p)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HABITACIONES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CANTIDAD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CO" sz="1400" dirty="0"/>
                        <a:t>Closet en madera color gris o madera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180 cm</a:t>
                      </a:r>
                      <a:r>
                        <a:rPr lang="es-CO" sz="1200" baseline="0" dirty="0"/>
                        <a:t> x 104 cm x 48 cm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S19-S20-S21-S22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CO" sz="1400" dirty="0"/>
                        <a:t>Silla giratoria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S19-S20-S21-S22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CO" sz="1400" dirty="0"/>
                        <a:t>Mesa para PC color gris o madera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60 cm x 48 cm x 70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S19-S20-S21-S22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CO" sz="1400" dirty="0"/>
                        <a:t>Nochero color gris o madera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55 cm x 37 cm x 40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S19-S20-S21-S22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MUEBLES Y ENSERES HABITACIONES No. 434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BB4F03F-2F67-157B-2DC3-D451F6949D66}"/>
              </a:ext>
            </a:extLst>
          </p:cNvPr>
          <p:cNvSpPr txBox="1"/>
          <p:nvPr/>
        </p:nvSpPr>
        <p:spPr>
          <a:xfrm>
            <a:off x="419002" y="3206949"/>
            <a:ext cx="3367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Los muebles y enseres actuales ya esta muy deteriorados, con 9 años de uso. Ver evidencias… </a:t>
            </a:r>
          </a:p>
          <a:p>
            <a:pPr algn="just"/>
            <a:endParaRPr lang="es-CO" sz="11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058703F-C2DC-B63C-5BCB-691D0EC6D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433" y="3206949"/>
            <a:ext cx="4689570" cy="132854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C2E7620-B0EA-DEC1-3AA2-1CFACBA4C384}"/>
              </a:ext>
            </a:extLst>
          </p:cNvPr>
          <p:cNvSpPr txBox="1"/>
          <p:nvPr/>
        </p:nvSpPr>
        <p:spPr>
          <a:xfrm>
            <a:off x="4225572" y="2949641"/>
            <a:ext cx="33675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Presupuesto</a:t>
            </a:r>
          </a:p>
        </p:txBody>
      </p:sp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64" y="900906"/>
            <a:ext cx="2752967" cy="371781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26" y="900906"/>
            <a:ext cx="1346004" cy="1794673"/>
          </a:xfrm>
          <a:prstGeom prst="rect">
            <a:avLst/>
          </a:prstGeom>
        </p:spPr>
      </p:pic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0" y="349158"/>
            <a:ext cx="9144000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S19 -  HABITACION ASIGNADA A LUIS ALVAREZ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87101" y="900906"/>
            <a:ext cx="3056899" cy="4332677"/>
          </a:xfrm>
          <a:prstGeom prst="rect">
            <a:avLst/>
          </a:prstGeom>
        </p:spPr>
        <p:txBody>
          <a:bodyPr vert="horz" lIns="0" tIns="0" rIns="0" bIns="0" rtlCol="0" anchor="t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i="0" kern="1200" cap="none" baseline="0">
                <a:solidFill>
                  <a:schemeClr val="bg1">
                    <a:lumMod val="75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CLOSET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prensada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gabetas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riel.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180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Profundidad:48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Ancho: 104 Cm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SILLA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tiene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espaldar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NOCHERO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prensada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55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37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Alto: 40 Cm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 PARA PC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60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48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Alto:70  Cm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se require el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cambio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mencionados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26" y="2823293"/>
            <a:ext cx="1346004" cy="179542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1" y="900905"/>
            <a:ext cx="1341532" cy="179467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1" y="2824050"/>
            <a:ext cx="1346004" cy="179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16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64" y="900906"/>
            <a:ext cx="2717571" cy="371781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26" y="900906"/>
            <a:ext cx="1346005" cy="1794673"/>
          </a:xfrm>
          <a:prstGeom prst="rect">
            <a:avLst/>
          </a:prstGeom>
        </p:spPr>
      </p:pic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0" y="349158"/>
            <a:ext cx="9144000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S20 -  HABITACION ASIGNADA A JOSE FRAGOZO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53846" y="867722"/>
            <a:ext cx="2803270" cy="4275778"/>
          </a:xfrm>
          <a:prstGeom prst="rect">
            <a:avLst/>
          </a:prstGeom>
        </p:spPr>
        <p:txBody>
          <a:bodyPr vert="horz" lIns="0" tIns="0" rIns="0" bIns="0" rtlCol="0" anchor="t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i="0" kern="1200" cap="none" baseline="0">
                <a:solidFill>
                  <a:schemeClr val="bg1">
                    <a:lumMod val="75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CLOSET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prensada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180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Profundidad:48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Ancho: 104 Cm</a:t>
            </a:r>
          </a:p>
          <a:p>
            <a:pPr algn="ctr" fontAlgn="auto">
              <a:spcAft>
                <a:spcPts val="0"/>
              </a:spcAft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SILLA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con el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espaldar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suelto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NOCHERO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prensada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55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37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Alto: 40 Cm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 PARA PC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60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48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Alto:70  Cm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se require el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cambio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mencionados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27" y="2824049"/>
            <a:ext cx="1346004" cy="17946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1" y="867723"/>
            <a:ext cx="1346004" cy="179467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1" y="2824050"/>
            <a:ext cx="1346004" cy="179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644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7" y="900906"/>
            <a:ext cx="2502919" cy="371781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26" y="900906"/>
            <a:ext cx="1346004" cy="1794673"/>
          </a:xfrm>
          <a:prstGeom prst="rect">
            <a:avLst/>
          </a:prstGeom>
        </p:spPr>
      </p:pic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0" y="349158"/>
            <a:ext cx="9144000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S21 -  HABITACION ASIGNADA A JESSICA SOLANO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53846" y="867722"/>
            <a:ext cx="2803270" cy="4275778"/>
          </a:xfrm>
          <a:prstGeom prst="rect">
            <a:avLst/>
          </a:prstGeom>
        </p:spPr>
        <p:txBody>
          <a:bodyPr vert="horz" lIns="0" tIns="0" rIns="0" bIns="0" rtlCol="0" anchor="t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i="0" kern="1200" cap="none" baseline="0">
                <a:solidFill>
                  <a:schemeClr val="bg1">
                    <a:lumMod val="75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CLOSET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prensada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180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Profundidad:48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Ancho: 104 Cm</a:t>
            </a:r>
          </a:p>
          <a:p>
            <a:pPr algn="ctr" fontAlgn="auto">
              <a:spcAft>
                <a:spcPts val="0"/>
              </a:spcAft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SILLA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no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tiene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espaldar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NOCHERO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prensada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55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37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Alto: 40 Cm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 PARA PC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60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48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Alto:70  Cm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se require el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cambio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mencionados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27" y="2824049"/>
            <a:ext cx="1346004" cy="179467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1" y="867723"/>
            <a:ext cx="1346004" cy="179467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1" y="2824050"/>
            <a:ext cx="1346004" cy="179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8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12" y="867723"/>
            <a:ext cx="2596362" cy="375099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26" y="900906"/>
            <a:ext cx="1346004" cy="1794673"/>
          </a:xfrm>
          <a:prstGeom prst="rect">
            <a:avLst/>
          </a:prstGeom>
        </p:spPr>
      </p:pic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0" y="349158"/>
            <a:ext cx="9144000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S22 -  HABITACION ASIGNADA A ALEXANDER PEREZ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53846" y="867722"/>
            <a:ext cx="2803270" cy="4275778"/>
          </a:xfrm>
          <a:prstGeom prst="rect">
            <a:avLst/>
          </a:prstGeom>
        </p:spPr>
        <p:txBody>
          <a:bodyPr vert="horz" lIns="0" tIns="0" rIns="0" bIns="0" rtlCol="0" anchor="t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i="0" kern="1200" cap="none" baseline="0">
                <a:solidFill>
                  <a:schemeClr val="bg1">
                    <a:lumMod val="75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CLOSET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prensada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180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Profundidad:48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Ancho: 104 Cm</a:t>
            </a:r>
          </a:p>
          <a:p>
            <a:pPr algn="ctr" fontAlgn="auto">
              <a:spcAft>
                <a:spcPts val="0"/>
              </a:spcAft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SILLA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no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tiene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espaldar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NOCHERO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prensada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55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37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Alto: 40 Cm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 PARA PC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desajustada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deteriorada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madera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Medidas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Largo: 60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Profundidad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48 Cm</a:t>
            </a:r>
          </a:p>
          <a:p>
            <a:pPr fontAlgn="auto">
              <a:spcAft>
                <a:spcPts val="0"/>
              </a:spcAft>
            </a:pP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Alto:70  Cm</a:t>
            </a:r>
          </a:p>
          <a:p>
            <a:pPr fontAlgn="auto">
              <a:spcAft>
                <a:spcPts val="0"/>
              </a:spcAft>
            </a:pPr>
            <a:endParaRPr lang="en-US" sz="30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3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se require el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cambio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mencionados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totalidad</a:t>
            </a:r>
            <a:r>
              <a:rPr lang="en-US" sz="3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endParaRPr lang="en-US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27" y="2824049"/>
            <a:ext cx="1346004" cy="179467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1" y="867723"/>
            <a:ext cx="1346004" cy="179467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1" y="2824050"/>
            <a:ext cx="1346004" cy="179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77296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1297</TotalTime>
  <Words>532</Words>
  <Application>Microsoft Office PowerPoint</Application>
  <PresentationFormat>Presentación en pantalla (16:9)</PresentationFormat>
  <Paragraphs>165</Paragraphs>
  <Slides>5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Bahnschrift</vt:lpstr>
      <vt:lpstr>Calibri</vt:lpstr>
      <vt:lpstr>Lucida Grande</vt:lpstr>
      <vt:lpstr>Trebuchet MS</vt:lpstr>
      <vt:lpstr>Wingdings</vt:lpstr>
      <vt:lpstr>02-Section Title</vt:lpstr>
      <vt:lpstr>Content Slides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84</cp:revision>
  <cp:lastPrinted>2015-01-07T19:56:48Z</cp:lastPrinted>
  <dcterms:created xsi:type="dcterms:W3CDTF">2015-01-19T21:53:15Z</dcterms:created>
  <dcterms:modified xsi:type="dcterms:W3CDTF">2023-05-23T21:57:41Z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